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56" r:id="rId3"/>
    <p:sldId id="259" r:id="rId4"/>
    <p:sldId id="261" r:id="rId5"/>
    <p:sldId id="264" r:id="rId6"/>
    <p:sldId id="263" r:id="rId7"/>
    <p:sldId id="262" r:id="rId8"/>
    <p:sldId id="265" r:id="rId9"/>
    <p:sldId id="266" r:id="rId10"/>
    <p:sldId id="267" r:id="rId11"/>
    <p:sldId id="269" r:id="rId12"/>
    <p:sldId id="2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eddy Molina" initials="TM"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3" autoAdjust="0"/>
    <p:restoredTop sz="94660"/>
  </p:normalViewPr>
  <p:slideViewPr>
    <p:cSldViewPr snapToGrid="0">
      <p:cViewPr varScale="1">
        <p:scale>
          <a:sx n="114" d="100"/>
          <a:sy n="114" d="100"/>
        </p:scale>
        <p:origin x="44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commentAuthors" Target="commentAuthors.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jpeg>
</file>

<file path=ppt/media/image11.jpeg>
</file>

<file path=ppt/media/image12.jpeg>
</file>

<file path=ppt/media/image13.png>
</file>

<file path=ppt/media/image14.gif>
</file>

<file path=ppt/media/image15.gif>
</file>

<file path=ppt/media/image16.png>
</file>

<file path=ppt/media/image17.png>
</file>

<file path=ppt/media/image18.jpeg>
</file>

<file path=ppt/media/image2.jpeg>
</file>

<file path=ppt/media/image3.jpe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AC826E7B-18A9-4FE5-9E98-B4DDEA5F9E2F}" type="datetimeFigureOut">
              <a:rPr lang="en-AU" smtClean="0"/>
              <a:t>10/4/17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2839377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C826E7B-18A9-4FE5-9E98-B4DDEA5F9E2F}" type="datetimeFigureOut">
              <a:rPr lang="en-AU" smtClean="0"/>
              <a:t>10/4/17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718882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C826E7B-18A9-4FE5-9E98-B4DDEA5F9E2F}" type="datetimeFigureOut">
              <a:rPr lang="en-AU" smtClean="0"/>
              <a:t>10/4/17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91499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C826E7B-18A9-4FE5-9E98-B4DDEA5F9E2F}" type="datetimeFigureOut">
              <a:rPr lang="en-AU" smtClean="0"/>
              <a:t>10/4/17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1499059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C826E7B-18A9-4FE5-9E98-B4DDEA5F9E2F}" type="datetimeFigureOut">
              <a:rPr lang="en-AU" smtClean="0"/>
              <a:t>10/4/17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1765912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AC826E7B-18A9-4FE5-9E98-B4DDEA5F9E2F}" type="datetimeFigureOut">
              <a:rPr lang="en-AU" smtClean="0"/>
              <a:t>10/4/17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376879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AC826E7B-18A9-4FE5-9E98-B4DDEA5F9E2F}" type="datetimeFigureOut">
              <a:rPr lang="en-AU" smtClean="0"/>
              <a:t>10/4/17</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3495546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AC826E7B-18A9-4FE5-9E98-B4DDEA5F9E2F}" type="datetimeFigureOut">
              <a:rPr lang="en-AU" smtClean="0"/>
              <a:t>10/4/17</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2199114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826E7B-18A9-4FE5-9E98-B4DDEA5F9E2F}" type="datetimeFigureOut">
              <a:rPr lang="en-AU" smtClean="0"/>
              <a:t>10/4/17</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1451433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C826E7B-18A9-4FE5-9E98-B4DDEA5F9E2F}" type="datetimeFigureOut">
              <a:rPr lang="en-AU" smtClean="0"/>
              <a:t>10/4/17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4137243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C826E7B-18A9-4FE5-9E98-B4DDEA5F9E2F}" type="datetimeFigureOut">
              <a:rPr lang="en-AU" smtClean="0"/>
              <a:t>10/4/17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113486850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826E7B-18A9-4FE5-9E98-B4DDEA5F9E2F}" type="datetimeFigureOut">
              <a:rPr lang="en-AU" smtClean="0"/>
              <a:t>10/4/17</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95FA77-6BD9-4DFF-87B5-FCF62889885D}" type="slidenum">
              <a:rPr lang="en-AU" smtClean="0"/>
              <a:t>‹#›</a:t>
            </a:fld>
            <a:endParaRPr lang="en-AU"/>
          </a:p>
        </p:txBody>
      </p:sp>
    </p:spTree>
    <p:extLst>
      <p:ext uri="{BB962C8B-B14F-4D97-AF65-F5344CB8AC3E}">
        <p14:creationId xmlns:p14="http://schemas.microsoft.com/office/powerpoint/2010/main" val="6131675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eg"/></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2011_T%C5%8Dhoku_earthquake_and_tsunami" TargetMode="External"/><Relationship Id="rId4" Type="http://schemas.openxmlformats.org/officeDocument/2006/relationships/hyperlink" Target="http://preparesocal.org/preparesocal-2/" TargetMode="External"/><Relationship Id="rId5" Type="http://schemas.openxmlformats.org/officeDocument/2006/relationships/hyperlink" Target="http://seismicwarning.weebly.com/products-and-services.html" TargetMode="External"/><Relationship Id="rId6" Type="http://schemas.openxmlformats.org/officeDocument/2006/relationships/hyperlink" Target="http://www.techgiri.com/appsforpc/this-myshake-android-app-can-detect-earthquakes-now-available-for-download/" TargetMode="External"/><Relationship Id="rId7" Type="http://schemas.openxmlformats.org/officeDocument/2006/relationships/hyperlink" Target="https://onsizzle.com/i/an-older-japanese-nuclear-technician-volunteers-to-help-dispose-of-1890244" TargetMode="External"/><Relationship Id="rId8" Type="http://schemas.openxmlformats.org/officeDocument/2006/relationships/hyperlink" Target="https://www.gizmodo.com.au/2014/06/earthquake-early-warning-systems-save-lives-so-why-doesnt-the-us-have-one/" TargetMode="External"/><Relationship Id="rId9" Type="http://schemas.openxmlformats.org/officeDocument/2006/relationships/hyperlink" Target="https://au.pinterest.com/pin/277956608222225163/" TargetMode="External"/><Relationship Id="rId1" Type="http://schemas.openxmlformats.org/officeDocument/2006/relationships/slideLayout" Target="../slideLayouts/slideLayout2.xml"/><Relationship Id="rId2" Type="http://schemas.openxmlformats.org/officeDocument/2006/relationships/hyperlink" Target="http://edition.cnn.com/2016/04/16/asia/japan-earthquak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eg"/><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 Id="rId3" Type="http://schemas.openxmlformats.org/officeDocument/2006/relationships/image" Target="../media/image6.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eg"/><Relationship Id="rId3" Type="http://schemas.openxmlformats.org/officeDocument/2006/relationships/image" Target="../media/image1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gif"/><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4.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Earthquake detecto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735492" cy="6894794"/>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ttps://img.ifcdn.com/images/6cdda025dbb03f4e83caf8a936d35e02ce6b65aa570995adda87e4c4e4f78c9d_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5492" y="87040"/>
            <a:ext cx="6545918" cy="6807754"/>
          </a:xfrm>
          <a:prstGeom prst="rect">
            <a:avLst/>
          </a:prstGeom>
          <a:noFill/>
          <a:extLst>
            <a:ext uri="{909E8E84-426E-40DD-AFC4-6F175D3DCCD1}">
              <a14:hiddenFill xmlns:a14="http://schemas.microsoft.com/office/drawing/2010/main">
                <a:solidFill>
                  <a:srgbClr val="FFFFFF"/>
                </a:solidFill>
              </a14:hiddenFill>
            </a:ext>
          </a:extLst>
        </p:spPr>
      </p:pic>
      <p:sp>
        <p:nvSpPr>
          <p:cNvPr id="15" name="Subtitle 2"/>
          <p:cNvSpPr txBox="1">
            <a:spLocks/>
          </p:cNvSpPr>
          <p:nvPr/>
        </p:nvSpPr>
        <p:spPr>
          <a:xfrm>
            <a:off x="3735185" y="5489027"/>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AU" dirty="0">
              <a:solidFill>
                <a:srgbClr val="C00000"/>
              </a:solidFill>
            </a:endParaRPr>
          </a:p>
        </p:txBody>
      </p:sp>
      <p:sp>
        <p:nvSpPr>
          <p:cNvPr id="11" name="Rectangle 10"/>
          <p:cNvSpPr/>
          <p:nvPr/>
        </p:nvSpPr>
        <p:spPr>
          <a:xfrm>
            <a:off x="1705425" y="2798002"/>
            <a:ext cx="8984767" cy="923330"/>
          </a:xfrm>
          <a:prstGeom prst="rect">
            <a:avLst/>
          </a:prstGeom>
          <a:noFill/>
        </p:spPr>
        <p:txBody>
          <a:bodyPr wrap="none" lIns="91440" tIns="45720" rIns="91440" bIns="45720">
            <a:spAutoFit/>
          </a:bodyPr>
          <a:lstStyle/>
          <a:p>
            <a:r>
              <a:rPr lang="en-AU" sz="5400" b="1" dirty="0">
                <a:ln w="22225">
                  <a:solidFill>
                    <a:schemeClr val="accent2"/>
                  </a:solidFill>
                  <a:prstDash val="solid"/>
                </a:ln>
                <a:solidFill>
                  <a:schemeClr val="accent2">
                    <a:lumMod val="40000"/>
                    <a:lumOff val="60000"/>
                  </a:schemeClr>
                </a:solidFill>
              </a:rPr>
              <a:t>Technologies that SHOOK I.C.T </a:t>
            </a:r>
          </a:p>
        </p:txBody>
      </p:sp>
      <p:sp>
        <p:nvSpPr>
          <p:cNvPr id="14" name="Rectangle 13"/>
          <p:cNvSpPr/>
          <p:nvPr/>
        </p:nvSpPr>
        <p:spPr>
          <a:xfrm>
            <a:off x="3893871" y="4981195"/>
            <a:ext cx="8637942" cy="1015663"/>
          </a:xfrm>
          <a:prstGeom prst="rect">
            <a:avLst/>
          </a:prstGeom>
          <a:noFill/>
        </p:spPr>
        <p:txBody>
          <a:bodyPr wrap="none" lIns="91440" tIns="45720" rIns="91440" bIns="45720">
            <a:spAutoFit/>
          </a:bodyPr>
          <a:lstStyle/>
          <a:p>
            <a:r>
              <a:rPr lang="en-AU" sz="3000" b="1" dirty="0">
                <a:ln w="22225">
                  <a:solidFill>
                    <a:schemeClr val="accent2"/>
                  </a:solidFill>
                  <a:prstDash val="solid"/>
                </a:ln>
                <a:solidFill>
                  <a:schemeClr val="accent2">
                    <a:lumMod val="40000"/>
                    <a:lumOff val="60000"/>
                  </a:schemeClr>
                </a:solidFill>
              </a:rPr>
              <a:t>A Presentation on Earthquake Early Warning Systems</a:t>
            </a:r>
          </a:p>
          <a:p>
            <a:r>
              <a:rPr lang="en-AU" sz="3000" b="1" dirty="0">
                <a:ln w="22225">
                  <a:solidFill>
                    <a:schemeClr val="accent2"/>
                  </a:solidFill>
                  <a:prstDash val="solid"/>
                </a:ln>
                <a:solidFill>
                  <a:schemeClr val="accent2">
                    <a:lumMod val="40000"/>
                    <a:lumOff val="60000"/>
                  </a:schemeClr>
                </a:solidFill>
              </a:rPr>
              <a:t>Presented by </a:t>
            </a:r>
            <a:r>
              <a:rPr lang="en-AU" sz="3000" b="1" dirty="0" err="1">
                <a:ln w="22225">
                  <a:solidFill>
                    <a:schemeClr val="accent2"/>
                  </a:solidFill>
                  <a:prstDash val="solid"/>
                </a:ln>
                <a:solidFill>
                  <a:schemeClr val="accent2">
                    <a:lumMod val="40000"/>
                    <a:lumOff val="60000"/>
                  </a:schemeClr>
                </a:solidFill>
              </a:rPr>
              <a:t>Zobel</a:t>
            </a:r>
            <a:r>
              <a:rPr lang="en-AU" sz="3000" b="1" dirty="0">
                <a:ln w="22225">
                  <a:solidFill>
                    <a:schemeClr val="accent2"/>
                  </a:solidFill>
                  <a:prstDash val="solid"/>
                </a:ln>
                <a:solidFill>
                  <a:schemeClr val="accent2">
                    <a:lumMod val="40000"/>
                    <a:lumOff val="60000"/>
                  </a:schemeClr>
                </a:solidFill>
              </a:rPr>
              <a:t>, Van, Tenzin, and Teddy</a:t>
            </a:r>
          </a:p>
        </p:txBody>
      </p:sp>
    </p:spTree>
    <p:extLst>
      <p:ext uri="{BB962C8B-B14F-4D97-AF65-F5344CB8AC3E}">
        <p14:creationId xmlns:p14="http://schemas.microsoft.com/office/powerpoint/2010/main" val="28989433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puu.sh/vegeW/222249d01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832" y="922713"/>
            <a:ext cx="4186878" cy="5331862"/>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Elbow Connector 9"/>
          <p:cNvCxnSpPr/>
          <p:nvPr/>
        </p:nvCxnSpPr>
        <p:spPr>
          <a:xfrm>
            <a:off x="5938982" y="3075709"/>
            <a:ext cx="4983942" cy="889462"/>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p:nvPr/>
        </p:nvCxnSpPr>
        <p:spPr>
          <a:xfrm>
            <a:off x="5893724" y="4505498"/>
            <a:ext cx="4912821" cy="94765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10800000" flipV="1">
            <a:off x="897775" y="1371598"/>
            <a:ext cx="3108962" cy="130509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9443258" y="4979323"/>
            <a:ext cx="2003367" cy="369332"/>
          </a:xfrm>
          <a:prstGeom prst="rect">
            <a:avLst/>
          </a:prstGeom>
          <a:noFill/>
        </p:spPr>
        <p:txBody>
          <a:bodyPr wrap="square" rtlCol="0">
            <a:spAutoFit/>
          </a:bodyPr>
          <a:lstStyle/>
          <a:p>
            <a:r>
              <a:rPr lang="en-AU" dirty="0" smtClean="0"/>
              <a:t>Water Sensor</a:t>
            </a:r>
            <a:endParaRPr lang="en-AU" dirty="0"/>
          </a:p>
        </p:txBody>
      </p:sp>
      <p:sp>
        <p:nvSpPr>
          <p:cNvPr id="17" name="TextBox 16"/>
          <p:cNvSpPr txBox="1"/>
          <p:nvPr/>
        </p:nvSpPr>
        <p:spPr>
          <a:xfrm>
            <a:off x="9784079" y="3520440"/>
            <a:ext cx="2044931" cy="369332"/>
          </a:xfrm>
          <a:prstGeom prst="rect">
            <a:avLst/>
          </a:prstGeom>
          <a:noFill/>
        </p:spPr>
        <p:txBody>
          <a:bodyPr wrap="square" rtlCol="0">
            <a:spAutoFit/>
          </a:bodyPr>
          <a:lstStyle/>
          <a:p>
            <a:r>
              <a:rPr lang="en-AU" dirty="0" smtClean="0"/>
              <a:t>Water Well</a:t>
            </a:r>
            <a:endParaRPr lang="en-AU" dirty="0"/>
          </a:p>
        </p:txBody>
      </p:sp>
      <p:sp>
        <p:nvSpPr>
          <p:cNvPr id="18" name="TextBox 17"/>
          <p:cNvSpPr txBox="1"/>
          <p:nvPr/>
        </p:nvSpPr>
        <p:spPr>
          <a:xfrm>
            <a:off x="9684327" y="2199301"/>
            <a:ext cx="1479665" cy="369332"/>
          </a:xfrm>
          <a:prstGeom prst="rect">
            <a:avLst/>
          </a:prstGeom>
          <a:noFill/>
        </p:spPr>
        <p:txBody>
          <a:bodyPr wrap="square" rtlCol="0">
            <a:spAutoFit/>
          </a:bodyPr>
          <a:lstStyle/>
          <a:p>
            <a:r>
              <a:rPr lang="en-AU" dirty="0" smtClean="0"/>
              <a:t>Receiver</a:t>
            </a:r>
            <a:endParaRPr lang="en-AU" dirty="0"/>
          </a:p>
        </p:txBody>
      </p:sp>
      <p:sp>
        <p:nvSpPr>
          <p:cNvPr id="19" name="TextBox 18"/>
          <p:cNvSpPr txBox="1"/>
          <p:nvPr/>
        </p:nvSpPr>
        <p:spPr>
          <a:xfrm>
            <a:off x="148704" y="2307366"/>
            <a:ext cx="2232894" cy="369332"/>
          </a:xfrm>
          <a:prstGeom prst="rect">
            <a:avLst/>
          </a:prstGeom>
          <a:noFill/>
        </p:spPr>
        <p:txBody>
          <a:bodyPr wrap="square" rtlCol="0">
            <a:spAutoFit/>
          </a:bodyPr>
          <a:lstStyle/>
          <a:p>
            <a:r>
              <a:rPr lang="en-AU" dirty="0" smtClean="0"/>
              <a:t>Broadcasting Station</a:t>
            </a:r>
            <a:endParaRPr lang="en-AU" dirty="0"/>
          </a:p>
        </p:txBody>
      </p:sp>
      <p:cxnSp>
        <p:nvCxnSpPr>
          <p:cNvPr id="21" name="Elbow Connector 20"/>
          <p:cNvCxnSpPr/>
          <p:nvPr/>
        </p:nvCxnSpPr>
        <p:spPr>
          <a:xfrm>
            <a:off x="6741622" y="1546167"/>
            <a:ext cx="3308465" cy="1022466"/>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265151" y="146350"/>
            <a:ext cx="9110748" cy="553998"/>
          </a:xfrm>
          <a:prstGeom prst="rect">
            <a:avLst/>
          </a:prstGeom>
          <a:noFill/>
        </p:spPr>
        <p:txBody>
          <a:bodyPr wrap="square" rtlCol="0">
            <a:spAutoFit/>
          </a:bodyPr>
          <a:lstStyle/>
          <a:p>
            <a:r>
              <a:rPr lang="en-AU" sz="3000" dirty="0" smtClean="0"/>
              <a:t>Earthquake Prediction By Monitoring Ground and Water.</a:t>
            </a:r>
            <a:endParaRPr lang="en-AU" sz="3000" dirty="0"/>
          </a:p>
        </p:txBody>
      </p:sp>
    </p:spTree>
    <p:extLst>
      <p:ext uri="{BB962C8B-B14F-4D97-AF65-F5344CB8AC3E}">
        <p14:creationId xmlns:p14="http://schemas.microsoft.com/office/powerpoint/2010/main" val="4238387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glasnostnludelhi.files.wordpress.com/2015/05/earthquake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387694" cy="825180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158027" y="4696383"/>
            <a:ext cx="7044685"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dirty="0" smtClean="0">
                <a:ln/>
                <a:solidFill>
                  <a:schemeClr val="accent4"/>
                </a:solidFill>
              </a:rPr>
              <a:t>THANKS FOR LISTENING</a:t>
            </a:r>
            <a:endParaRPr lang="en-US" sz="5400" b="1" dirty="0">
              <a:ln/>
              <a:solidFill>
                <a:schemeClr val="accent4"/>
              </a:solidFill>
            </a:endParaRPr>
          </a:p>
        </p:txBody>
      </p:sp>
    </p:spTree>
    <p:extLst>
      <p:ext uri="{BB962C8B-B14F-4D97-AF65-F5344CB8AC3E}">
        <p14:creationId xmlns:p14="http://schemas.microsoft.com/office/powerpoint/2010/main" val="17383040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Image Sources</a:t>
            </a:r>
            <a:endParaRPr lang="en-AU" dirty="0"/>
          </a:p>
        </p:txBody>
      </p:sp>
      <p:sp>
        <p:nvSpPr>
          <p:cNvPr id="3" name="Content Placeholder 2"/>
          <p:cNvSpPr>
            <a:spLocks noGrp="1"/>
          </p:cNvSpPr>
          <p:nvPr>
            <p:ph idx="1"/>
          </p:nvPr>
        </p:nvSpPr>
        <p:spPr/>
        <p:txBody>
          <a:bodyPr/>
          <a:lstStyle/>
          <a:p>
            <a:r>
              <a:rPr lang="en-AU" sz="1400" dirty="0" smtClean="0"/>
              <a:t>Image 1 = </a:t>
            </a:r>
            <a:r>
              <a:rPr lang="en-AU" sz="1400" dirty="0" smtClean="0">
                <a:hlinkClick r:id="rId2"/>
              </a:rPr>
              <a:t>http://edition.cnn.com/2016/04/16/asia/japan-earthquake/</a:t>
            </a:r>
            <a:endParaRPr lang="en-AU" sz="1400" dirty="0" smtClean="0"/>
          </a:p>
          <a:p>
            <a:r>
              <a:rPr lang="en-AU" sz="1400" dirty="0" smtClean="0"/>
              <a:t>Image 2 = </a:t>
            </a:r>
            <a:r>
              <a:rPr lang="en-AU" sz="1400" dirty="0" smtClean="0">
                <a:hlinkClick r:id="rId3"/>
              </a:rPr>
              <a:t>https://en.wikipedia.org/wiki/2011_T%C5%8Dhoku_earthquake_and_tsunami</a:t>
            </a:r>
            <a:endParaRPr lang="en-AU" sz="1400" dirty="0" smtClean="0"/>
          </a:p>
          <a:p>
            <a:r>
              <a:rPr lang="en-AU" sz="1400" dirty="0" smtClean="0"/>
              <a:t>Image 5, 6 = </a:t>
            </a:r>
            <a:r>
              <a:rPr lang="en-AU" sz="1400" dirty="0" smtClean="0">
                <a:hlinkClick r:id="rId4"/>
              </a:rPr>
              <a:t>http://preparesocal.org/preparesocal-2/</a:t>
            </a:r>
            <a:endParaRPr lang="en-AU" sz="1400" dirty="0" smtClean="0"/>
          </a:p>
          <a:p>
            <a:r>
              <a:rPr lang="en-AU" sz="1400" dirty="0" smtClean="0"/>
              <a:t>Image 7 = </a:t>
            </a:r>
            <a:r>
              <a:rPr lang="en-AU" sz="1400" dirty="0" smtClean="0">
                <a:hlinkClick r:id="rId5"/>
              </a:rPr>
              <a:t>http://seismicwarning.weebly.com/products-and-services.html</a:t>
            </a:r>
            <a:endParaRPr lang="en-AU" sz="1400" dirty="0" smtClean="0"/>
          </a:p>
          <a:p>
            <a:r>
              <a:rPr lang="en-AU" sz="1400" dirty="0"/>
              <a:t>Image 8 = </a:t>
            </a:r>
            <a:r>
              <a:rPr lang="en-AU" sz="1400" dirty="0">
                <a:hlinkClick r:id="rId6"/>
              </a:rPr>
              <a:t>http://www.techgiri.com/appsforpc/this-myshake-android-app-can-detect-earthquakes-now-available-for-download</a:t>
            </a:r>
            <a:r>
              <a:rPr lang="en-AU" sz="1400" dirty="0" smtClean="0">
                <a:hlinkClick r:id="rId6"/>
              </a:rPr>
              <a:t>/</a:t>
            </a:r>
            <a:endParaRPr lang="en-AU" sz="1400" dirty="0" smtClean="0"/>
          </a:p>
          <a:p>
            <a:r>
              <a:rPr lang="en-AU" sz="1400" dirty="0"/>
              <a:t>Image 9 = </a:t>
            </a:r>
            <a:r>
              <a:rPr lang="en-AU" sz="1400" dirty="0">
                <a:hlinkClick r:id="rId7"/>
              </a:rPr>
              <a:t>https://</a:t>
            </a:r>
            <a:r>
              <a:rPr lang="en-AU" sz="1400" dirty="0" smtClean="0">
                <a:hlinkClick r:id="rId7"/>
              </a:rPr>
              <a:t>onsizzle.com/i/an-older-japanese-nuclear-technician-volunteers-to-help-dispose-of-1890244</a:t>
            </a:r>
            <a:endParaRPr lang="en-AU" sz="1400" dirty="0" smtClean="0"/>
          </a:p>
          <a:p>
            <a:r>
              <a:rPr lang="en-AU" sz="1400" dirty="0"/>
              <a:t>Image 10 = </a:t>
            </a:r>
            <a:r>
              <a:rPr lang="en-AU" sz="1400" dirty="0">
                <a:hlinkClick r:id="rId8"/>
              </a:rPr>
              <a:t>https://www.gizmodo.com.au/2014/06/earthquake-early-warning-systems-save-lives-so-why-doesnt-the-us-have-one</a:t>
            </a:r>
            <a:r>
              <a:rPr lang="en-AU" sz="1400" dirty="0" smtClean="0">
                <a:hlinkClick r:id="rId8"/>
              </a:rPr>
              <a:t>/</a:t>
            </a:r>
            <a:endParaRPr lang="en-AU" sz="1400" dirty="0" smtClean="0"/>
          </a:p>
          <a:p>
            <a:r>
              <a:rPr lang="en-AU" sz="1400" dirty="0"/>
              <a:t>Image 11 = </a:t>
            </a:r>
            <a:r>
              <a:rPr lang="en-AU" sz="1400" dirty="0">
                <a:hlinkClick r:id="rId9"/>
              </a:rPr>
              <a:t>https://au.pinterest.com/pin/277956608222225163</a:t>
            </a:r>
            <a:r>
              <a:rPr lang="en-AU" sz="1400" dirty="0" smtClean="0">
                <a:hlinkClick r:id="rId9"/>
              </a:rPr>
              <a:t>/</a:t>
            </a:r>
            <a:r>
              <a:rPr lang="en-AU" sz="1400" dirty="0" smtClean="0"/>
              <a:t> -from </a:t>
            </a:r>
            <a:r>
              <a:rPr lang="en-AU" sz="1400" dirty="0" err="1" smtClean="0"/>
              <a:t>BuzzFeed</a:t>
            </a:r>
            <a:endParaRPr lang="en-AU" sz="1400" dirty="0" smtClean="0"/>
          </a:p>
          <a:p>
            <a:endParaRPr lang="en-AU" sz="1400" dirty="0" smtClean="0"/>
          </a:p>
          <a:p>
            <a:r>
              <a:rPr lang="en-AU" sz="1400" dirty="0" smtClean="0"/>
              <a:t>All images are used are for the purpose of critique and education and is not for distribution or publication. The use of images fall under Fair Use on the purpose of Critique, Review or Education.</a:t>
            </a:r>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dirty="0" smtClean="0"/>
          </a:p>
          <a:p>
            <a:endParaRPr lang="en-AU" dirty="0" smtClean="0"/>
          </a:p>
          <a:p>
            <a:endParaRPr lang="en-AU" dirty="0"/>
          </a:p>
        </p:txBody>
      </p:sp>
    </p:spTree>
    <p:extLst>
      <p:ext uri="{BB962C8B-B14F-4D97-AF65-F5344CB8AC3E}">
        <p14:creationId xmlns:p14="http://schemas.microsoft.com/office/powerpoint/2010/main" val="33270480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i2.cdn.cnn.com/cnnnext/dam/assets/160415110359-11-japan-earthquake-0415-super-16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236" y="1864710"/>
            <a:ext cx="7475762" cy="420681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upload.wikimedia.org/wikipedia/commons/5/5a/Shindomap_2011-03-11_Tohoku_earthquak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23301" y="1588046"/>
            <a:ext cx="3921866" cy="448348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831272" y="482137"/>
            <a:ext cx="6986726" cy="553998"/>
          </a:xfrm>
          <a:prstGeom prst="rect">
            <a:avLst/>
          </a:prstGeom>
          <a:noFill/>
        </p:spPr>
        <p:txBody>
          <a:bodyPr wrap="square" rtlCol="0">
            <a:spAutoFit/>
          </a:bodyPr>
          <a:lstStyle/>
          <a:p>
            <a:r>
              <a:rPr lang="en-AU" sz="3000" dirty="0" smtClean="0"/>
              <a:t>Japan Constantly Hit by Earthquakes</a:t>
            </a:r>
            <a:endParaRPr lang="en-AU" sz="3000" dirty="0"/>
          </a:p>
        </p:txBody>
      </p:sp>
    </p:spTree>
    <p:extLst>
      <p:ext uri="{BB962C8B-B14F-4D97-AF65-F5344CB8AC3E}">
        <p14:creationId xmlns:p14="http://schemas.microsoft.com/office/powerpoint/2010/main" val="4672957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geology.com/articles/images/san-andreas-fault-map.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1211" y="1807745"/>
            <a:ext cx="3994410" cy="421351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preparesocal.org/wp-content/uploads/2016/08/earthquak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629" y="1807745"/>
            <a:ext cx="7576270" cy="426749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06829" y="665018"/>
            <a:ext cx="9991898" cy="553998"/>
          </a:xfrm>
          <a:prstGeom prst="rect">
            <a:avLst/>
          </a:prstGeom>
          <a:noFill/>
        </p:spPr>
        <p:txBody>
          <a:bodyPr wrap="square" rtlCol="0">
            <a:spAutoFit/>
          </a:bodyPr>
          <a:lstStyle/>
          <a:p>
            <a:r>
              <a:rPr lang="en-AU" sz="3000" dirty="0" smtClean="0"/>
              <a:t>San Andreas Fault Line and its effects on nearby cities</a:t>
            </a:r>
            <a:endParaRPr lang="en-AU" sz="3000" dirty="0"/>
          </a:p>
        </p:txBody>
      </p:sp>
    </p:spTree>
    <p:extLst>
      <p:ext uri="{BB962C8B-B14F-4D97-AF65-F5344CB8AC3E}">
        <p14:creationId xmlns:p14="http://schemas.microsoft.com/office/powerpoint/2010/main" val="36428549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eismicwarning.weebly.com/uploads/2/3/8/3/23838992/1581590_orig.jpg?137991601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8040" y="1820170"/>
            <a:ext cx="9458325" cy="438150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296785" y="423949"/>
            <a:ext cx="8329353" cy="553998"/>
          </a:xfrm>
          <a:prstGeom prst="rect">
            <a:avLst/>
          </a:prstGeom>
          <a:noFill/>
        </p:spPr>
        <p:txBody>
          <a:bodyPr wrap="square" rtlCol="0">
            <a:spAutoFit/>
          </a:bodyPr>
          <a:lstStyle/>
          <a:p>
            <a:r>
              <a:rPr lang="en-AU" sz="3000" dirty="0" smtClean="0"/>
              <a:t>Standard Earthquake Warning Device Mind Process</a:t>
            </a:r>
            <a:endParaRPr lang="en-AU" sz="3000" dirty="0"/>
          </a:p>
        </p:txBody>
      </p:sp>
    </p:spTree>
    <p:extLst>
      <p:ext uri="{BB962C8B-B14F-4D97-AF65-F5344CB8AC3E}">
        <p14:creationId xmlns:p14="http://schemas.microsoft.com/office/powerpoint/2010/main" val="26075599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hat is the Earthquake Early Warn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556" y="1087921"/>
            <a:ext cx="7259844" cy="544716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130530" y="623455"/>
            <a:ext cx="8038407" cy="553998"/>
          </a:xfrm>
          <a:prstGeom prst="rect">
            <a:avLst/>
          </a:prstGeom>
          <a:noFill/>
        </p:spPr>
        <p:txBody>
          <a:bodyPr wrap="square" rtlCol="0">
            <a:spAutoFit/>
          </a:bodyPr>
          <a:lstStyle/>
          <a:p>
            <a:r>
              <a:rPr lang="en-AU" sz="3000" dirty="0" smtClean="0"/>
              <a:t>Earthquake Magnitude Detection System Process</a:t>
            </a:r>
            <a:endParaRPr lang="en-AU" sz="3000" dirty="0"/>
          </a:p>
        </p:txBody>
      </p:sp>
    </p:spTree>
    <p:extLst>
      <p:ext uri="{BB962C8B-B14F-4D97-AF65-F5344CB8AC3E}">
        <p14:creationId xmlns:p14="http://schemas.microsoft.com/office/powerpoint/2010/main" val="3340582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puu.sh/v8V1d/f2f8551f63.png"/>
          <p:cNvPicPr/>
          <p:nvPr/>
        </p:nvPicPr>
        <p:blipFill>
          <a:blip r:embed="rId2">
            <a:extLst>
              <a:ext uri="{28A0092B-C50C-407E-A947-70E740481C1C}">
                <a14:useLocalDpi xmlns:a14="http://schemas.microsoft.com/office/drawing/2010/main" val="0"/>
              </a:ext>
            </a:extLst>
          </a:blip>
          <a:srcRect/>
          <a:stretch>
            <a:fillRect/>
          </a:stretch>
        </p:blipFill>
        <p:spPr bwMode="auto">
          <a:xfrm>
            <a:off x="221671" y="1645920"/>
            <a:ext cx="9437718" cy="4563686"/>
          </a:xfrm>
          <a:prstGeom prst="rect">
            <a:avLst/>
          </a:prstGeom>
          <a:noFill/>
          <a:ln>
            <a:noFill/>
          </a:ln>
        </p:spPr>
      </p:pic>
      <p:sp>
        <p:nvSpPr>
          <p:cNvPr id="6" name="TextBox 5"/>
          <p:cNvSpPr txBox="1"/>
          <p:nvPr/>
        </p:nvSpPr>
        <p:spPr>
          <a:xfrm>
            <a:off x="1438101" y="307571"/>
            <a:ext cx="9609513" cy="553998"/>
          </a:xfrm>
          <a:prstGeom prst="rect">
            <a:avLst/>
          </a:prstGeom>
          <a:noFill/>
        </p:spPr>
        <p:txBody>
          <a:bodyPr wrap="square" rtlCol="0">
            <a:spAutoFit/>
          </a:bodyPr>
          <a:lstStyle/>
          <a:p>
            <a:r>
              <a:rPr lang="en-AU" sz="3000" dirty="0" smtClean="0"/>
              <a:t>Emergency Process from Earthquake Early Warning Systems</a:t>
            </a:r>
            <a:endParaRPr lang="en-AU" sz="3000" dirty="0"/>
          </a:p>
        </p:txBody>
      </p:sp>
    </p:spTree>
    <p:extLst>
      <p:ext uri="{BB962C8B-B14F-4D97-AF65-F5344CB8AC3E}">
        <p14:creationId xmlns:p14="http://schemas.microsoft.com/office/powerpoint/2010/main" val="41336755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Myshake-Featur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215" y="1553411"/>
            <a:ext cx="5715000" cy="436245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970222" y="482138"/>
            <a:ext cx="8996737" cy="553998"/>
          </a:xfrm>
          <a:prstGeom prst="rect">
            <a:avLst/>
          </a:prstGeom>
          <a:noFill/>
        </p:spPr>
        <p:txBody>
          <a:bodyPr wrap="square" rtlCol="0">
            <a:spAutoFit/>
          </a:bodyPr>
          <a:lstStyle/>
          <a:p>
            <a:r>
              <a:rPr lang="en-AU" sz="3000" dirty="0" smtClean="0"/>
              <a:t>Earthquake Early Warning System Mobile Applications</a:t>
            </a:r>
            <a:endParaRPr lang="en-AU" sz="3000" dirty="0"/>
          </a:p>
        </p:txBody>
      </p:sp>
      <p:sp>
        <p:nvSpPr>
          <p:cNvPr id="8" name="AutoShape 6" descr="https://i.kinja-img.com/gawker-media/image/upload/s--1ZKAwn9i--/c_scale,f_auto,fl_progressive,q_80,w_800/vvti3bsvwswawlitqj9m.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12" name="AutoShape 14" descr="https://i.kinja-img.com/gawker-media/image/upload/s--1ZKAwn9i--/c_scale,f_auto,fl_progressive,q_80,w_800/vvti3bsvwswawlitqj9m.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pic>
        <p:nvPicPr>
          <p:cNvPr id="1040" name="Picture 16" descr="https://i.kinja-img.com/gawker-media/image/upload/t_original/77294744828946423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8408" y="1414048"/>
            <a:ext cx="5172286" cy="4641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43365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vignette3.wikia.nocookie.net/spongebob/images/f/f9/Rocky.JPG/revision/latest?cb=2015031116584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3291" y="2286000"/>
            <a:ext cx="5886450" cy="45720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pics.onsizzle.com/an-older-japanese-nuclear-technician-volunteers-to-help-dispose-of-32531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587" y="2344825"/>
            <a:ext cx="4762500" cy="55530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354975" y="856211"/>
            <a:ext cx="5810596" cy="1015663"/>
          </a:xfrm>
          <a:prstGeom prst="rect">
            <a:avLst/>
          </a:prstGeom>
          <a:noFill/>
        </p:spPr>
        <p:txBody>
          <a:bodyPr wrap="square" rtlCol="0">
            <a:spAutoFit/>
          </a:bodyPr>
          <a:lstStyle/>
          <a:p>
            <a:r>
              <a:rPr lang="en-AU" sz="3000" dirty="0" smtClean="0"/>
              <a:t>Earthquake Precursors Prediction</a:t>
            </a:r>
          </a:p>
          <a:p>
            <a:r>
              <a:rPr lang="en-AU" sz="3000" dirty="0" smtClean="0"/>
              <a:t>-Radon Emissions from Rocks</a:t>
            </a:r>
            <a:endParaRPr lang="en-AU" sz="3000" dirty="0"/>
          </a:p>
        </p:txBody>
      </p:sp>
    </p:spTree>
    <p:extLst>
      <p:ext uri="{BB962C8B-B14F-4D97-AF65-F5344CB8AC3E}">
        <p14:creationId xmlns:p14="http://schemas.microsoft.com/office/powerpoint/2010/main" val="42670444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7423" y="4086175"/>
            <a:ext cx="3181350" cy="21717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8731" y="387771"/>
            <a:ext cx="3676650" cy="3343275"/>
          </a:xfrm>
          <a:prstGeom prst="rect">
            <a:avLst/>
          </a:prstGeom>
        </p:spPr>
      </p:pic>
      <p:pic>
        <p:nvPicPr>
          <p:cNvPr id="4100" name="Picture 4" descr="https://puu.sh/vefL1/f44c7210eb.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9452" y="3245535"/>
            <a:ext cx="5206134" cy="303799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36319" y="819301"/>
            <a:ext cx="5302727" cy="553998"/>
          </a:xfrm>
          <a:prstGeom prst="rect">
            <a:avLst/>
          </a:prstGeom>
          <a:noFill/>
        </p:spPr>
        <p:txBody>
          <a:bodyPr wrap="square" rtlCol="0">
            <a:spAutoFit/>
          </a:bodyPr>
          <a:lstStyle/>
          <a:p>
            <a:r>
              <a:rPr lang="en-AU" sz="3000" dirty="0" smtClean="0"/>
              <a:t>Animals Predicting Earthquakes</a:t>
            </a:r>
            <a:endParaRPr lang="en-AU" sz="3000" dirty="0"/>
          </a:p>
        </p:txBody>
      </p:sp>
      <p:sp>
        <p:nvSpPr>
          <p:cNvPr id="7" name="TextBox 6"/>
          <p:cNvSpPr txBox="1"/>
          <p:nvPr/>
        </p:nvSpPr>
        <p:spPr>
          <a:xfrm>
            <a:off x="818413" y="2651760"/>
            <a:ext cx="5428211" cy="369332"/>
          </a:xfrm>
          <a:prstGeom prst="rect">
            <a:avLst/>
          </a:prstGeom>
          <a:noFill/>
        </p:spPr>
        <p:txBody>
          <a:bodyPr wrap="square" rtlCol="0">
            <a:spAutoFit/>
          </a:bodyPr>
          <a:lstStyle/>
          <a:p>
            <a:r>
              <a:rPr lang="en-AU" dirty="0" smtClean="0"/>
              <a:t>Tracking Devices on Animals to monitor their behaviour.</a:t>
            </a:r>
            <a:endParaRPr lang="en-AU" dirty="0"/>
          </a:p>
        </p:txBody>
      </p:sp>
    </p:spTree>
    <p:extLst>
      <p:ext uri="{BB962C8B-B14F-4D97-AF65-F5344CB8AC3E}">
        <p14:creationId xmlns:p14="http://schemas.microsoft.com/office/powerpoint/2010/main" val="166723915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538</TotalTime>
  <Words>196</Words>
  <Application>Microsoft Macintosh PowerPoint</Application>
  <PresentationFormat>Widescreen</PresentationFormat>
  <Paragraphs>42</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Image Sources</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Teddy Molina</dc:creator>
  <cp:lastModifiedBy>Tenzin Dendup</cp:lastModifiedBy>
  <cp:revision>128</cp:revision>
  <dcterms:created xsi:type="dcterms:W3CDTF">2017-04-08T11:09:37Z</dcterms:created>
  <dcterms:modified xsi:type="dcterms:W3CDTF">2017-04-10T03:29:41Z</dcterms:modified>
</cp:coreProperties>
</file>

<file path=docProps/thumbnail.jpeg>
</file>